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113" d="100"/>
          <a:sy n="113" d="100"/>
        </p:scale>
        <p:origin x="510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microsoft.com/office/2016/11/relationships/changesInfo" Target="changesInfos/changesInfo1.xml"/><Relationship Id="rId3" Type="http://schemas.openxmlformats.org/officeDocument/2006/relationships/slide" Target="slides/slide2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Gorka Perpina Martin" userId="cfa1fc48-5a1d-4c0a-a14e-1e4b764ef588" providerId="ADAL" clId="{06C9242F-4F70-4689-9662-6A0EC301F2C8}"/>
    <pc:docChg chg="undo custSel modSld">
      <pc:chgData name="Gorka Perpina Martin" userId="cfa1fc48-5a1d-4c0a-a14e-1e4b764ef588" providerId="ADAL" clId="{06C9242F-4F70-4689-9662-6A0EC301F2C8}" dt="2026-01-14T07:37:34.017" v="61" actId="1076"/>
      <pc:docMkLst>
        <pc:docMk/>
      </pc:docMkLst>
      <pc:sldChg chg="modSp mod">
        <pc:chgData name="Gorka Perpina Martin" userId="cfa1fc48-5a1d-4c0a-a14e-1e4b764ef588" providerId="ADAL" clId="{06C9242F-4F70-4689-9662-6A0EC301F2C8}" dt="2026-01-14T07:35:49.351" v="42" actId="20577"/>
        <pc:sldMkLst>
          <pc:docMk/>
          <pc:sldMk cId="2575726828" sldId="256"/>
        </pc:sldMkLst>
        <pc:spChg chg="mod">
          <ac:chgData name="Gorka Perpina Martin" userId="cfa1fc48-5a1d-4c0a-a14e-1e4b764ef588" providerId="ADAL" clId="{06C9242F-4F70-4689-9662-6A0EC301F2C8}" dt="2026-01-14T07:35:49.351" v="42" actId="20577"/>
          <ac:spMkLst>
            <pc:docMk/>
            <pc:sldMk cId="2575726828" sldId="256"/>
            <ac:spMk id="28" creationId="{7451E4A1-44A7-4B80-9473-EEEF0A10C994}"/>
          </ac:spMkLst>
        </pc:spChg>
      </pc:sldChg>
      <pc:sldChg chg="addSp delSp modSp mod">
        <pc:chgData name="Gorka Perpina Martin" userId="cfa1fc48-5a1d-4c0a-a14e-1e4b764ef588" providerId="ADAL" clId="{06C9242F-4F70-4689-9662-6A0EC301F2C8}" dt="2026-01-14T07:37:34.017" v="61" actId="1076"/>
        <pc:sldMkLst>
          <pc:docMk/>
          <pc:sldMk cId="1470131233" sldId="257"/>
        </pc:sldMkLst>
        <pc:spChg chg="add mod">
          <ac:chgData name="Gorka Perpina Martin" userId="cfa1fc48-5a1d-4c0a-a14e-1e4b764ef588" providerId="ADAL" clId="{06C9242F-4F70-4689-9662-6A0EC301F2C8}" dt="2026-01-14T07:31:56.263" v="0"/>
          <ac:spMkLst>
            <pc:docMk/>
            <pc:sldMk cId="1470131233" sldId="257"/>
            <ac:spMk id="8" creationId="{54A38563-0888-4E67-86D2-2E3CF04F4EF2}"/>
          </ac:spMkLst>
        </pc:spChg>
        <pc:spChg chg="add mod">
          <ac:chgData name="Gorka Perpina Martin" userId="cfa1fc48-5a1d-4c0a-a14e-1e4b764ef588" providerId="ADAL" clId="{06C9242F-4F70-4689-9662-6A0EC301F2C8}" dt="2026-01-14T07:31:56.263" v="0"/>
          <ac:spMkLst>
            <pc:docMk/>
            <pc:sldMk cId="1470131233" sldId="257"/>
            <ac:spMk id="10" creationId="{3A571EFC-D5B8-4CCE-B66E-AEA54923212D}"/>
          </ac:spMkLst>
        </pc:spChg>
        <pc:spChg chg="add mod">
          <ac:chgData name="Gorka Perpina Martin" userId="cfa1fc48-5a1d-4c0a-a14e-1e4b764ef588" providerId="ADAL" clId="{06C9242F-4F70-4689-9662-6A0EC301F2C8}" dt="2026-01-14T07:31:56.263" v="0"/>
          <ac:spMkLst>
            <pc:docMk/>
            <pc:sldMk cId="1470131233" sldId="257"/>
            <ac:spMk id="12" creationId="{4240E304-2A44-4E04-A220-ABC33301959C}"/>
          </ac:spMkLst>
        </pc:spChg>
        <pc:spChg chg="add mod">
          <ac:chgData name="Gorka Perpina Martin" userId="cfa1fc48-5a1d-4c0a-a14e-1e4b764ef588" providerId="ADAL" clId="{06C9242F-4F70-4689-9662-6A0EC301F2C8}" dt="2026-01-14T07:31:56.263" v="0"/>
          <ac:spMkLst>
            <pc:docMk/>
            <pc:sldMk cId="1470131233" sldId="257"/>
            <ac:spMk id="14" creationId="{060D40A8-CC35-4C78-9B51-0F76459A003B}"/>
          </ac:spMkLst>
        </pc:spChg>
        <pc:spChg chg="add mod">
          <ac:chgData name="Gorka Perpina Martin" userId="cfa1fc48-5a1d-4c0a-a14e-1e4b764ef588" providerId="ADAL" clId="{06C9242F-4F70-4689-9662-6A0EC301F2C8}" dt="2026-01-14T07:31:56.263" v="0"/>
          <ac:spMkLst>
            <pc:docMk/>
            <pc:sldMk cId="1470131233" sldId="257"/>
            <ac:spMk id="16" creationId="{E0C766BE-F074-4EF6-B017-3D2C42CE3F5D}"/>
          </ac:spMkLst>
        </pc:spChg>
        <pc:spChg chg="add del mod">
          <ac:chgData name="Gorka Perpina Martin" userId="cfa1fc48-5a1d-4c0a-a14e-1e4b764ef588" providerId="ADAL" clId="{06C9242F-4F70-4689-9662-6A0EC301F2C8}" dt="2026-01-14T07:35:39.550" v="40" actId="478"/>
          <ac:spMkLst>
            <pc:docMk/>
            <pc:sldMk cId="1470131233" sldId="257"/>
            <ac:spMk id="17" creationId="{3A6D97EB-86A8-420F-A74C-53B4B8F6499F}"/>
          </ac:spMkLst>
        </pc:spChg>
        <pc:spChg chg="add mod">
          <ac:chgData name="Gorka Perpina Martin" userId="cfa1fc48-5a1d-4c0a-a14e-1e4b764ef588" providerId="ADAL" clId="{06C9242F-4F70-4689-9662-6A0EC301F2C8}" dt="2026-01-14T07:31:56.263" v="0"/>
          <ac:spMkLst>
            <pc:docMk/>
            <pc:sldMk cId="1470131233" sldId="257"/>
            <ac:spMk id="20" creationId="{3950EC48-2CB2-4E2A-BB22-D61F23DAA579}"/>
          </ac:spMkLst>
        </pc:spChg>
        <pc:spChg chg="add mod">
          <ac:chgData name="Gorka Perpina Martin" userId="cfa1fc48-5a1d-4c0a-a14e-1e4b764ef588" providerId="ADAL" clId="{06C9242F-4F70-4689-9662-6A0EC301F2C8}" dt="2026-01-14T07:35:52.593" v="44" actId="20577"/>
          <ac:spMkLst>
            <pc:docMk/>
            <pc:sldMk cId="1470131233" sldId="257"/>
            <ac:spMk id="22" creationId="{4CBACD80-8813-4590-A176-BD67EE04D232}"/>
          </ac:spMkLst>
        </pc:spChg>
        <pc:spChg chg="add mod">
          <ac:chgData name="Gorka Perpina Martin" userId="cfa1fc48-5a1d-4c0a-a14e-1e4b764ef588" providerId="ADAL" clId="{06C9242F-4F70-4689-9662-6A0EC301F2C8}" dt="2026-01-14T07:31:56.263" v="0"/>
          <ac:spMkLst>
            <pc:docMk/>
            <pc:sldMk cId="1470131233" sldId="257"/>
            <ac:spMk id="24" creationId="{C9D4C495-3E3E-48B1-B964-02E705C981AC}"/>
          </ac:spMkLst>
        </pc:spChg>
        <pc:picChg chg="add del mod">
          <ac:chgData name="Gorka Perpina Martin" userId="cfa1fc48-5a1d-4c0a-a14e-1e4b764ef588" providerId="ADAL" clId="{06C9242F-4F70-4689-9662-6A0EC301F2C8}" dt="2026-01-14T07:32:03.543" v="1" actId="478"/>
          <ac:picMkLst>
            <pc:docMk/>
            <pc:sldMk cId="1470131233" sldId="257"/>
            <ac:picMk id="7" creationId="{26A6B9C3-EA85-485D-8700-C29900F6EBD9}"/>
          </ac:picMkLst>
        </pc:picChg>
        <pc:picChg chg="add del mod">
          <ac:chgData name="Gorka Perpina Martin" userId="cfa1fc48-5a1d-4c0a-a14e-1e4b764ef588" providerId="ADAL" clId="{06C9242F-4F70-4689-9662-6A0EC301F2C8}" dt="2026-01-14T07:32:03.543" v="1" actId="478"/>
          <ac:picMkLst>
            <pc:docMk/>
            <pc:sldMk cId="1470131233" sldId="257"/>
            <ac:picMk id="9" creationId="{9E3158D1-8E2F-46A4-B32B-26E38E1378E6}"/>
          </ac:picMkLst>
        </pc:picChg>
        <pc:picChg chg="add del mod">
          <ac:chgData name="Gorka Perpina Martin" userId="cfa1fc48-5a1d-4c0a-a14e-1e4b764ef588" providerId="ADAL" clId="{06C9242F-4F70-4689-9662-6A0EC301F2C8}" dt="2026-01-14T07:32:03.543" v="1" actId="478"/>
          <ac:picMkLst>
            <pc:docMk/>
            <pc:sldMk cId="1470131233" sldId="257"/>
            <ac:picMk id="11" creationId="{1DC387E3-4E2C-4276-B756-0C9CF01FDA33}"/>
          </ac:picMkLst>
        </pc:picChg>
        <pc:picChg chg="add del mod">
          <ac:chgData name="Gorka Perpina Martin" userId="cfa1fc48-5a1d-4c0a-a14e-1e4b764ef588" providerId="ADAL" clId="{06C9242F-4F70-4689-9662-6A0EC301F2C8}" dt="2026-01-14T07:32:03.543" v="1" actId="478"/>
          <ac:picMkLst>
            <pc:docMk/>
            <pc:sldMk cId="1470131233" sldId="257"/>
            <ac:picMk id="13" creationId="{14C2DEF6-01B6-4F32-BE84-FBDAA6C7E5DF}"/>
          </ac:picMkLst>
        </pc:picChg>
        <pc:picChg chg="add del mod">
          <ac:chgData name="Gorka Perpina Martin" userId="cfa1fc48-5a1d-4c0a-a14e-1e4b764ef588" providerId="ADAL" clId="{06C9242F-4F70-4689-9662-6A0EC301F2C8}" dt="2026-01-14T07:32:03.543" v="1" actId="478"/>
          <ac:picMkLst>
            <pc:docMk/>
            <pc:sldMk cId="1470131233" sldId="257"/>
            <ac:picMk id="15" creationId="{F05EDC37-81FA-4467-886D-811574CC004C}"/>
          </ac:picMkLst>
        </pc:picChg>
        <pc:picChg chg="add del mod">
          <ac:chgData name="Gorka Perpina Martin" userId="cfa1fc48-5a1d-4c0a-a14e-1e4b764ef588" providerId="ADAL" clId="{06C9242F-4F70-4689-9662-6A0EC301F2C8}" dt="2026-01-14T07:32:03.543" v="1" actId="478"/>
          <ac:picMkLst>
            <pc:docMk/>
            <pc:sldMk cId="1470131233" sldId="257"/>
            <ac:picMk id="18" creationId="{69C241C7-81C3-41B0-97FA-DF57644A5901}"/>
          </ac:picMkLst>
        </pc:picChg>
        <pc:picChg chg="add del mod">
          <ac:chgData name="Gorka Perpina Martin" userId="cfa1fc48-5a1d-4c0a-a14e-1e4b764ef588" providerId="ADAL" clId="{06C9242F-4F70-4689-9662-6A0EC301F2C8}" dt="2026-01-14T07:32:03.543" v="1" actId="478"/>
          <ac:picMkLst>
            <pc:docMk/>
            <pc:sldMk cId="1470131233" sldId="257"/>
            <ac:picMk id="19" creationId="{4EC4C837-26F8-4633-9500-E71487ABEE30}"/>
          </ac:picMkLst>
        </pc:picChg>
        <pc:picChg chg="add del mod">
          <ac:chgData name="Gorka Perpina Martin" userId="cfa1fc48-5a1d-4c0a-a14e-1e4b764ef588" providerId="ADAL" clId="{06C9242F-4F70-4689-9662-6A0EC301F2C8}" dt="2026-01-14T07:32:03.543" v="1" actId="478"/>
          <ac:picMkLst>
            <pc:docMk/>
            <pc:sldMk cId="1470131233" sldId="257"/>
            <ac:picMk id="21" creationId="{362E74F9-DE20-4989-BF36-4D4DDF3B3116}"/>
          </ac:picMkLst>
        </pc:picChg>
        <pc:picChg chg="add del mod">
          <ac:chgData name="Gorka Perpina Martin" userId="cfa1fc48-5a1d-4c0a-a14e-1e4b764ef588" providerId="ADAL" clId="{06C9242F-4F70-4689-9662-6A0EC301F2C8}" dt="2026-01-14T07:32:03.543" v="1" actId="478"/>
          <ac:picMkLst>
            <pc:docMk/>
            <pc:sldMk cId="1470131233" sldId="257"/>
            <ac:picMk id="23" creationId="{3DD28852-1CBA-44DC-89B8-D26FCF6D4EC5}"/>
          </ac:picMkLst>
        </pc:picChg>
        <pc:picChg chg="add mod modCrop">
          <ac:chgData name="Gorka Perpina Martin" userId="cfa1fc48-5a1d-4c0a-a14e-1e4b764ef588" providerId="ADAL" clId="{06C9242F-4F70-4689-9662-6A0EC301F2C8}" dt="2026-01-14T07:32:39.690" v="9" actId="1076"/>
          <ac:picMkLst>
            <pc:docMk/>
            <pc:sldMk cId="1470131233" sldId="257"/>
            <ac:picMk id="25" creationId="{F6675E4B-4D96-4FE7-9090-CE7D57E5A88C}"/>
          </ac:picMkLst>
        </pc:picChg>
        <pc:picChg chg="add mod modCrop">
          <ac:chgData name="Gorka Perpina Martin" userId="cfa1fc48-5a1d-4c0a-a14e-1e4b764ef588" providerId="ADAL" clId="{06C9242F-4F70-4689-9662-6A0EC301F2C8}" dt="2026-01-14T07:33:10.787" v="15" actId="1076"/>
          <ac:picMkLst>
            <pc:docMk/>
            <pc:sldMk cId="1470131233" sldId="257"/>
            <ac:picMk id="27" creationId="{6CD6000D-7ADF-4084-96CB-0C60BACEDF5F}"/>
          </ac:picMkLst>
        </pc:picChg>
        <pc:picChg chg="add mod modCrop">
          <ac:chgData name="Gorka Perpina Martin" userId="cfa1fc48-5a1d-4c0a-a14e-1e4b764ef588" providerId="ADAL" clId="{06C9242F-4F70-4689-9662-6A0EC301F2C8}" dt="2026-01-14T07:33:49.907" v="24" actId="1076"/>
          <ac:picMkLst>
            <pc:docMk/>
            <pc:sldMk cId="1470131233" sldId="257"/>
            <ac:picMk id="29" creationId="{B0998A48-5C69-4926-A70F-E4BF46F6B140}"/>
          </ac:picMkLst>
        </pc:picChg>
        <pc:picChg chg="add mod modCrop">
          <ac:chgData name="Gorka Perpina Martin" userId="cfa1fc48-5a1d-4c0a-a14e-1e4b764ef588" providerId="ADAL" clId="{06C9242F-4F70-4689-9662-6A0EC301F2C8}" dt="2026-01-14T07:34:24.233" v="30" actId="1076"/>
          <ac:picMkLst>
            <pc:docMk/>
            <pc:sldMk cId="1470131233" sldId="257"/>
            <ac:picMk id="31" creationId="{2FC03802-6FB1-45D9-8CE6-0E6257B04429}"/>
          </ac:picMkLst>
        </pc:picChg>
        <pc:picChg chg="add mod modCrop">
          <ac:chgData name="Gorka Perpina Martin" userId="cfa1fc48-5a1d-4c0a-a14e-1e4b764ef588" providerId="ADAL" clId="{06C9242F-4F70-4689-9662-6A0EC301F2C8}" dt="2026-01-14T07:35:07.510" v="37" actId="1076"/>
          <ac:picMkLst>
            <pc:docMk/>
            <pc:sldMk cId="1470131233" sldId="257"/>
            <ac:picMk id="33" creationId="{B919908D-9C19-4BAE-995E-ED0CC1EEF05B}"/>
          </ac:picMkLst>
        </pc:picChg>
        <pc:picChg chg="add del mod">
          <ac:chgData name="Gorka Perpina Martin" userId="cfa1fc48-5a1d-4c0a-a14e-1e4b764ef588" providerId="ADAL" clId="{06C9242F-4F70-4689-9662-6A0EC301F2C8}" dt="2026-01-14T07:35:37.424" v="39" actId="478"/>
          <ac:picMkLst>
            <pc:docMk/>
            <pc:sldMk cId="1470131233" sldId="257"/>
            <ac:picMk id="35" creationId="{FEE82481-F43F-4CA2-9CBE-9B6E3DBE6661}"/>
          </ac:picMkLst>
        </pc:picChg>
        <pc:picChg chg="add mod modCrop">
          <ac:chgData name="Gorka Perpina Martin" userId="cfa1fc48-5a1d-4c0a-a14e-1e4b764ef588" providerId="ADAL" clId="{06C9242F-4F70-4689-9662-6A0EC301F2C8}" dt="2026-01-14T07:36:26.920" v="50" actId="1076"/>
          <ac:picMkLst>
            <pc:docMk/>
            <pc:sldMk cId="1470131233" sldId="257"/>
            <ac:picMk id="37" creationId="{BCAB5BB3-7832-46A5-AFF8-23DE1745CB75}"/>
          </ac:picMkLst>
        </pc:picChg>
        <pc:picChg chg="add mod modCrop">
          <ac:chgData name="Gorka Perpina Martin" userId="cfa1fc48-5a1d-4c0a-a14e-1e4b764ef588" providerId="ADAL" clId="{06C9242F-4F70-4689-9662-6A0EC301F2C8}" dt="2026-01-14T07:37:00.152" v="55" actId="1076"/>
          <ac:picMkLst>
            <pc:docMk/>
            <pc:sldMk cId="1470131233" sldId="257"/>
            <ac:picMk id="39" creationId="{95BDE237-4C1F-461A-A9CA-A706396A6AC9}"/>
          </ac:picMkLst>
        </pc:picChg>
        <pc:picChg chg="add mod modCrop">
          <ac:chgData name="Gorka Perpina Martin" userId="cfa1fc48-5a1d-4c0a-a14e-1e4b764ef588" providerId="ADAL" clId="{06C9242F-4F70-4689-9662-6A0EC301F2C8}" dt="2026-01-14T07:37:34.017" v="61" actId="1076"/>
          <ac:picMkLst>
            <pc:docMk/>
            <pc:sldMk cId="1470131233" sldId="257"/>
            <ac:picMk id="41" creationId="{8BFB9253-7F1A-4519-90C9-AAB5CCD74C2A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DFF943F-EB91-4F7C-B475-0ACDC895024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F4BCAAB0-57B2-48BB-9AEA-7C08BD8C58F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E054048-F65A-4285-B492-E658BE9F02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2296E6-C5EF-4657-A142-3784205787C6}" type="datetimeFigureOut">
              <a:rPr lang="es-ES" smtClean="0"/>
              <a:t>14/01/2026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6D7DF1E-DB42-4661-8323-E2B2C1B489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E56988F-9D0E-4A4A-9E52-03F6F7D8FE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7B272-C902-4B00-94CB-B9BC4BD08FB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80192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F3B5C69-D4F7-4A7B-A4BD-DB1819E3E2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3D85DF19-99CB-49EE-9F53-F92B1A5D131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3FDF502-6C55-4F7F-8976-F86CC9CCF7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2296E6-C5EF-4657-A142-3784205787C6}" type="datetimeFigureOut">
              <a:rPr lang="es-ES" smtClean="0"/>
              <a:t>14/01/2026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33FEE5F-A2A7-41CA-A741-F6197E9F5F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355726B-2094-4C44-9A98-02497C3191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7B272-C902-4B00-94CB-B9BC4BD08FB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414052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8913C83C-AE47-42BA-81DF-41C1E8214CE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12DD934E-485F-48EB-BA13-754945A328A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F0834C2-67E5-425E-B86C-5BFCC3A195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2296E6-C5EF-4657-A142-3784205787C6}" type="datetimeFigureOut">
              <a:rPr lang="es-ES" smtClean="0"/>
              <a:t>14/01/2026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FD4828E-9C28-4B65-867B-71C7E3933B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B32C9AB-EA30-4D89-A892-8607DF2CE7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7B272-C902-4B00-94CB-B9BC4BD08FB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220908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D3DE0B5-3EFB-41A7-B14B-E95285396D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90ABB76-02CD-47B0-8915-E07A2AD4B9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9D21311-C0BE-44AC-8691-793C4DC3CF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2296E6-C5EF-4657-A142-3784205787C6}" type="datetimeFigureOut">
              <a:rPr lang="es-ES" smtClean="0"/>
              <a:t>14/01/2026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B5C746C-FDDB-4B9E-87CB-7E88528DF6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6DB7064-E6CF-449E-AAEE-FDDC2EC883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7B272-C902-4B00-94CB-B9BC4BD08FB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60648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EF9423F-D01F-4F80-BDB1-ADD3290484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1BF2B06C-4E54-4C2D-90AF-961CE2D1EC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CF1E878-8257-405F-82BD-94C00B64FD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2296E6-C5EF-4657-A142-3784205787C6}" type="datetimeFigureOut">
              <a:rPr lang="es-ES" smtClean="0"/>
              <a:t>14/01/2026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CF8D4EE-F543-40E4-9B91-4F3E889407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63358BA-1819-486A-BED1-2988227173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7B272-C902-4B00-94CB-B9BC4BD08FB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051483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4BAE801-450E-41DC-94C3-6032D2C704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695CAE8-27B2-4FD6-B0C1-0B2CBFA4C7A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8754ACBA-C32D-46B2-B5F7-59A9EA1AA6E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D3088990-014A-4476-808F-6D5A585C24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2296E6-C5EF-4657-A142-3784205787C6}" type="datetimeFigureOut">
              <a:rPr lang="es-ES" smtClean="0"/>
              <a:t>14/01/2026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57C0D0D6-9A62-4611-A36F-F1F1A84DA6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98F90FCA-161F-4E7A-880C-93AED81724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7B272-C902-4B00-94CB-B9BC4BD08FB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664567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43A8444-13F1-4FFF-9FAF-67B1C263D4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BE2A513A-8B85-4208-BD57-92BDB57438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01BD15AB-C05E-406E-BE1A-6F193FBEE8E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FBA75093-22E2-47B8-8DAF-60772094C58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F36A9AE5-AFB6-4D2E-8F14-B4E75957423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48FE26DF-9CA8-4803-9197-DFD435C4AE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2296E6-C5EF-4657-A142-3784205787C6}" type="datetimeFigureOut">
              <a:rPr lang="es-ES" smtClean="0"/>
              <a:t>14/01/2026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7FF6EF59-61D8-4562-80FF-700ABE5F26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A1D6A166-7170-4EEF-9655-28B099D54B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7B272-C902-4B00-94CB-B9BC4BD08FB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97532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6366CD9-537F-4DFA-8DD1-B5BC5CDA38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59D22D73-0E1D-4F2C-8D75-47BB0080B5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2296E6-C5EF-4657-A142-3784205787C6}" type="datetimeFigureOut">
              <a:rPr lang="es-ES" smtClean="0"/>
              <a:t>14/01/2026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CE51C59D-9009-443B-A48B-0948694C64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6EC07A49-591F-4F0D-A458-559775763B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7B272-C902-4B00-94CB-B9BC4BD08FB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447713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397232F6-64C3-4D0C-9A52-405E664AD2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2296E6-C5EF-4657-A142-3784205787C6}" type="datetimeFigureOut">
              <a:rPr lang="es-ES" smtClean="0"/>
              <a:t>14/01/2026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DCFF755F-57F2-4E3A-B817-8C04FE632B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C0474CD4-55AD-4A09-A1CF-F9FF74242F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7B272-C902-4B00-94CB-B9BC4BD08FB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46694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B61E325-B52D-45CE-B6CE-2C77B5A596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319E629D-8655-48CF-9A2C-FB25D5DB43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4C3413A1-CAE7-4EA9-B4B4-98732D02490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65F72DF5-D5E6-4358-AE9F-3FFACF88C8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2296E6-C5EF-4657-A142-3784205787C6}" type="datetimeFigureOut">
              <a:rPr lang="es-ES" smtClean="0"/>
              <a:t>14/01/2026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A1BC1DF8-DB54-4209-81D8-A81E3E8D0D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A309EEA3-360B-48F5-92D3-F7BC755C9C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7B272-C902-4B00-94CB-B9BC4BD08FB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269054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1507C94-8BB7-4F76-B562-612C688408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6D12C7A8-AAAE-43C7-B4A1-E2E65542ECE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01C8CC4F-058C-44D4-B1B4-CA3EAF9E65C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A0280C64-07F6-43F4-BFB7-F079080423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2296E6-C5EF-4657-A142-3784205787C6}" type="datetimeFigureOut">
              <a:rPr lang="es-ES" smtClean="0"/>
              <a:t>14/01/2026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57DC72E6-BC57-437A-852C-000BEBB2D9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ABF77241-B722-4EEB-9ADB-6AC1CDE6D9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7B272-C902-4B00-94CB-B9BC4BD08FB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14099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E469655B-702E-4309-B980-007393E55E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C26D1616-F04C-4E52-9998-8702B8006D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5FA8BBE-683A-47CA-A17C-B465A653DAA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2296E6-C5EF-4657-A142-3784205787C6}" type="datetimeFigureOut">
              <a:rPr lang="es-ES" smtClean="0"/>
              <a:t>14/01/2026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85B19F6-2518-4370-911D-FF7AE047250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69B5159-5DF8-4AFF-87DD-50749A9C7E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B7B272-C902-4B00-94CB-B9BC4BD08FB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596309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10" Type="http://schemas.openxmlformats.org/officeDocument/2006/relationships/image" Target="../media/image9.jpeg"/><Relationship Id="rId4" Type="http://schemas.openxmlformats.org/officeDocument/2006/relationships/image" Target="../media/image3.jpeg"/><Relationship Id="rId9" Type="http://schemas.openxmlformats.org/officeDocument/2006/relationships/image" Target="../media/image8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2EBE98B8-8A92-4E6E-812F-9307E25FD1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421" y="446723"/>
            <a:ext cx="2428556" cy="1438522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65675371-4D53-4596-B859-E7C790285F5B}"/>
              </a:ext>
            </a:extLst>
          </p:cNvPr>
          <p:cNvSpPr txBox="1"/>
          <p:nvPr/>
        </p:nvSpPr>
        <p:spPr>
          <a:xfrm>
            <a:off x="1557865" y="215891"/>
            <a:ext cx="922047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900" b="1" dirty="0"/>
              <a:t>ALCÀSSER 2023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2B27E21C-BC5D-43D2-84C9-8A7CC41E8B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543734" y="-110590"/>
            <a:ext cx="1506256" cy="2620882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55EC8264-8A0F-4CD4-8D3A-DACDFABDFED3}"/>
              </a:ext>
            </a:extLst>
          </p:cNvPr>
          <p:cNvSpPr txBox="1"/>
          <p:nvPr/>
        </p:nvSpPr>
        <p:spPr>
          <a:xfrm>
            <a:off x="4835838" y="215891"/>
            <a:ext cx="922047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900" b="1" dirty="0"/>
              <a:t>ALCÀSSER 2024</a:t>
            </a: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59A5B602-F281-4485-8AD9-2A552CEC59F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6394" y="446723"/>
            <a:ext cx="1781501" cy="1666494"/>
          </a:xfrm>
          <a:prstGeom prst="rect">
            <a:avLst/>
          </a:prstGeom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65972B9C-2373-4E44-896D-19AC11A7992A}"/>
              </a:ext>
            </a:extLst>
          </p:cNvPr>
          <p:cNvSpPr txBox="1"/>
          <p:nvPr/>
        </p:nvSpPr>
        <p:spPr>
          <a:xfrm>
            <a:off x="7506123" y="215891"/>
            <a:ext cx="922047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900" b="1" dirty="0"/>
              <a:t>ALCÀSSER 2025</a:t>
            </a:r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2219726E-5120-4EF1-8F88-0637C1A362F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8196" y="2255255"/>
            <a:ext cx="1645006" cy="1751602"/>
          </a:xfrm>
          <a:prstGeom prst="rect">
            <a:avLst/>
          </a:prstGeom>
        </p:spPr>
      </p:pic>
      <p:sp>
        <p:nvSpPr>
          <p:cNvPr id="14" name="CuadroTexto 13">
            <a:extLst>
              <a:ext uri="{FF2B5EF4-FFF2-40B4-BE49-F238E27FC236}">
                <a16:creationId xmlns:a16="http://schemas.microsoft.com/office/drawing/2014/main" id="{85D8161C-8AE0-4359-9183-9D0647AB68FB}"/>
              </a:ext>
            </a:extLst>
          </p:cNvPr>
          <p:cNvSpPr txBox="1"/>
          <p:nvPr/>
        </p:nvSpPr>
        <p:spPr>
          <a:xfrm>
            <a:off x="1461685" y="2024423"/>
            <a:ext cx="1018227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900" b="1" dirty="0"/>
              <a:t>CARRIZALES 2023</a:t>
            </a:r>
          </a:p>
        </p:txBody>
      </p:sp>
      <p:pic>
        <p:nvPicPr>
          <p:cNvPr id="16" name="Imagen 15">
            <a:extLst>
              <a:ext uri="{FF2B5EF4-FFF2-40B4-BE49-F238E27FC236}">
                <a16:creationId xmlns:a16="http://schemas.microsoft.com/office/drawing/2014/main" id="{7A207314-DB2F-41EF-96AD-71D7E6D661E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9021" y="2255255"/>
            <a:ext cx="1788916" cy="1965265"/>
          </a:xfrm>
          <a:prstGeom prst="rect">
            <a:avLst/>
          </a:prstGeom>
        </p:spPr>
      </p:pic>
      <p:sp>
        <p:nvSpPr>
          <p:cNvPr id="17" name="CuadroTexto 16">
            <a:extLst>
              <a:ext uri="{FF2B5EF4-FFF2-40B4-BE49-F238E27FC236}">
                <a16:creationId xmlns:a16="http://schemas.microsoft.com/office/drawing/2014/main" id="{7B10C3B6-0511-4B3A-B81F-00695CBA486F}"/>
              </a:ext>
            </a:extLst>
          </p:cNvPr>
          <p:cNvSpPr txBox="1"/>
          <p:nvPr/>
        </p:nvSpPr>
        <p:spPr>
          <a:xfrm>
            <a:off x="4835838" y="2024423"/>
            <a:ext cx="1018227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900" b="1" dirty="0"/>
              <a:t>CARRIZALES 2024</a:t>
            </a: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88F6DD23-0158-4B8A-B85A-E9AA4D640D04}"/>
              </a:ext>
            </a:extLst>
          </p:cNvPr>
          <p:cNvSpPr txBox="1"/>
          <p:nvPr/>
        </p:nvSpPr>
        <p:spPr>
          <a:xfrm>
            <a:off x="7458032" y="2139839"/>
            <a:ext cx="1018227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900" b="1" dirty="0"/>
              <a:t>CARRIZALES 2025</a:t>
            </a:r>
          </a:p>
        </p:txBody>
      </p:sp>
      <p:pic>
        <p:nvPicPr>
          <p:cNvPr id="20" name="Imagen 19">
            <a:extLst>
              <a:ext uri="{FF2B5EF4-FFF2-40B4-BE49-F238E27FC236}">
                <a16:creationId xmlns:a16="http://schemas.microsoft.com/office/drawing/2014/main" id="{ABE5F8E5-567D-4487-9BBB-7B82B17FA21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3237" y="2418220"/>
            <a:ext cx="1772543" cy="1802300"/>
          </a:xfrm>
          <a:prstGeom prst="rect">
            <a:avLst/>
          </a:prstGeom>
        </p:spPr>
      </p:pic>
      <p:pic>
        <p:nvPicPr>
          <p:cNvPr id="22" name="Imagen 21">
            <a:extLst>
              <a:ext uri="{FF2B5EF4-FFF2-40B4-BE49-F238E27FC236}">
                <a16:creationId xmlns:a16="http://schemas.microsoft.com/office/drawing/2014/main" id="{7CD892F6-0045-49CD-A5F8-ADABE2FAF66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6623" y="4661747"/>
            <a:ext cx="2055103" cy="1687806"/>
          </a:xfrm>
          <a:prstGeom prst="rect">
            <a:avLst/>
          </a:prstGeom>
        </p:spPr>
      </p:pic>
      <p:sp>
        <p:nvSpPr>
          <p:cNvPr id="23" name="CuadroTexto 22">
            <a:extLst>
              <a:ext uri="{FF2B5EF4-FFF2-40B4-BE49-F238E27FC236}">
                <a16:creationId xmlns:a16="http://schemas.microsoft.com/office/drawing/2014/main" id="{52A103A8-2EAD-4865-813B-5BB9E0C416E0}"/>
              </a:ext>
            </a:extLst>
          </p:cNvPr>
          <p:cNvSpPr txBox="1"/>
          <p:nvPr/>
        </p:nvSpPr>
        <p:spPr>
          <a:xfrm>
            <a:off x="4779812" y="4376867"/>
            <a:ext cx="845103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900" b="1" dirty="0"/>
              <a:t>MURCIA 2025</a:t>
            </a:r>
          </a:p>
        </p:txBody>
      </p:sp>
      <p:pic>
        <p:nvPicPr>
          <p:cNvPr id="27" name="Imagen 26">
            <a:extLst>
              <a:ext uri="{FF2B5EF4-FFF2-40B4-BE49-F238E27FC236}">
                <a16:creationId xmlns:a16="http://schemas.microsoft.com/office/drawing/2014/main" id="{9AC59A83-FA46-4416-A640-C638224EBA1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9881" y="4661746"/>
            <a:ext cx="2095096" cy="1687807"/>
          </a:xfrm>
          <a:prstGeom prst="rect">
            <a:avLst/>
          </a:prstGeom>
        </p:spPr>
      </p:pic>
      <p:sp>
        <p:nvSpPr>
          <p:cNvPr id="28" name="CuadroTexto 27">
            <a:extLst>
              <a:ext uri="{FF2B5EF4-FFF2-40B4-BE49-F238E27FC236}">
                <a16:creationId xmlns:a16="http://schemas.microsoft.com/office/drawing/2014/main" id="{7451E4A1-44A7-4B80-9473-EEEF0A10C994}"/>
              </a:ext>
            </a:extLst>
          </p:cNvPr>
          <p:cNvSpPr txBox="1"/>
          <p:nvPr/>
        </p:nvSpPr>
        <p:spPr>
          <a:xfrm>
            <a:off x="1774145" y="4428227"/>
            <a:ext cx="845103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900" b="1" dirty="0"/>
              <a:t>MURCIA 2024</a:t>
            </a:r>
          </a:p>
        </p:txBody>
      </p:sp>
      <p:pic>
        <p:nvPicPr>
          <p:cNvPr id="30" name="Imagen 29">
            <a:extLst>
              <a:ext uri="{FF2B5EF4-FFF2-40B4-BE49-F238E27FC236}">
                <a16:creationId xmlns:a16="http://schemas.microsoft.com/office/drawing/2014/main" id="{5B20B70B-E2F5-45A1-BA39-F5D854991AA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752086" y="4525910"/>
            <a:ext cx="1448345" cy="2198941"/>
          </a:xfrm>
          <a:prstGeom prst="rect">
            <a:avLst/>
          </a:prstGeom>
        </p:spPr>
      </p:pic>
      <p:sp>
        <p:nvSpPr>
          <p:cNvPr id="33" name="CuadroTexto 32">
            <a:extLst>
              <a:ext uri="{FF2B5EF4-FFF2-40B4-BE49-F238E27FC236}">
                <a16:creationId xmlns:a16="http://schemas.microsoft.com/office/drawing/2014/main" id="{D7DB0C1E-C9AA-44FB-91E7-42565BBD3645}"/>
              </a:ext>
            </a:extLst>
          </p:cNvPr>
          <p:cNvSpPr txBox="1"/>
          <p:nvPr/>
        </p:nvSpPr>
        <p:spPr>
          <a:xfrm>
            <a:off x="7989570" y="4459694"/>
            <a:ext cx="979755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900" b="1" dirty="0"/>
              <a:t>ZARAGOZA 2025</a:t>
            </a:r>
          </a:p>
        </p:txBody>
      </p:sp>
    </p:spTree>
    <p:extLst>
      <p:ext uri="{BB962C8B-B14F-4D97-AF65-F5344CB8AC3E}">
        <p14:creationId xmlns:p14="http://schemas.microsoft.com/office/powerpoint/2010/main" val="25757268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uadroTexto 7">
            <a:extLst>
              <a:ext uri="{FF2B5EF4-FFF2-40B4-BE49-F238E27FC236}">
                <a16:creationId xmlns:a16="http://schemas.microsoft.com/office/drawing/2014/main" id="{54A38563-0888-4E67-86D2-2E3CF04F4EF2}"/>
              </a:ext>
            </a:extLst>
          </p:cNvPr>
          <p:cNvSpPr txBox="1"/>
          <p:nvPr/>
        </p:nvSpPr>
        <p:spPr>
          <a:xfrm>
            <a:off x="1557865" y="215891"/>
            <a:ext cx="922047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900" b="1" dirty="0"/>
              <a:t>ALCÀSSER 2023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3A571EFC-D5B8-4CCE-B66E-AEA54923212D}"/>
              </a:ext>
            </a:extLst>
          </p:cNvPr>
          <p:cNvSpPr txBox="1"/>
          <p:nvPr/>
        </p:nvSpPr>
        <p:spPr>
          <a:xfrm>
            <a:off x="4835838" y="215891"/>
            <a:ext cx="922047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900" b="1" dirty="0"/>
              <a:t>ALCÀSSER 2024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4240E304-2A44-4E04-A220-ABC33301959C}"/>
              </a:ext>
            </a:extLst>
          </p:cNvPr>
          <p:cNvSpPr txBox="1"/>
          <p:nvPr/>
        </p:nvSpPr>
        <p:spPr>
          <a:xfrm>
            <a:off x="7506123" y="215891"/>
            <a:ext cx="922047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900" b="1" dirty="0"/>
              <a:t>ALCÀSSER 2025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060D40A8-CC35-4C78-9B51-0F76459A003B}"/>
              </a:ext>
            </a:extLst>
          </p:cNvPr>
          <p:cNvSpPr txBox="1"/>
          <p:nvPr/>
        </p:nvSpPr>
        <p:spPr>
          <a:xfrm>
            <a:off x="1461685" y="2024423"/>
            <a:ext cx="1018227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900" b="1" dirty="0"/>
              <a:t>CARRIZALES 2023</a:t>
            </a: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E0C766BE-F074-4EF6-B017-3D2C42CE3F5D}"/>
              </a:ext>
            </a:extLst>
          </p:cNvPr>
          <p:cNvSpPr txBox="1"/>
          <p:nvPr/>
        </p:nvSpPr>
        <p:spPr>
          <a:xfrm>
            <a:off x="4835838" y="2024423"/>
            <a:ext cx="1018227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900" b="1" dirty="0"/>
              <a:t>CARRIZALES 2024</a:t>
            </a:r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3950EC48-2CB2-4E2A-BB22-D61F23DAA579}"/>
              </a:ext>
            </a:extLst>
          </p:cNvPr>
          <p:cNvSpPr txBox="1"/>
          <p:nvPr/>
        </p:nvSpPr>
        <p:spPr>
          <a:xfrm>
            <a:off x="4779812" y="4376867"/>
            <a:ext cx="845103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900" b="1" dirty="0"/>
              <a:t>MURCIA 2025</a:t>
            </a:r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id="{4CBACD80-8813-4590-A176-BD67EE04D232}"/>
              </a:ext>
            </a:extLst>
          </p:cNvPr>
          <p:cNvSpPr txBox="1"/>
          <p:nvPr/>
        </p:nvSpPr>
        <p:spPr>
          <a:xfrm>
            <a:off x="1774145" y="4428227"/>
            <a:ext cx="845103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900" b="1" dirty="0"/>
              <a:t>MURCIA 2024</a:t>
            </a:r>
          </a:p>
        </p:txBody>
      </p:sp>
      <p:sp>
        <p:nvSpPr>
          <p:cNvPr id="24" name="CuadroTexto 23">
            <a:extLst>
              <a:ext uri="{FF2B5EF4-FFF2-40B4-BE49-F238E27FC236}">
                <a16:creationId xmlns:a16="http://schemas.microsoft.com/office/drawing/2014/main" id="{C9D4C495-3E3E-48B1-B964-02E705C981AC}"/>
              </a:ext>
            </a:extLst>
          </p:cNvPr>
          <p:cNvSpPr txBox="1"/>
          <p:nvPr/>
        </p:nvSpPr>
        <p:spPr>
          <a:xfrm>
            <a:off x="7989570" y="4459694"/>
            <a:ext cx="979755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900" b="1" dirty="0"/>
              <a:t>ZARAGOZA 2025</a:t>
            </a:r>
          </a:p>
        </p:txBody>
      </p:sp>
      <p:pic>
        <p:nvPicPr>
          <p:cNvPr id="25" name="Imagen 24">
            <a:extLst>
              <a:ext uri="{FF2B5EF4-FFF2-40B4-BE49-F238E27FC236}">
                <a16:creationId xmlns:a16="http://schemas.microsoft.com/office/drawing/2014/main" id="{F6675E4B-4D96-4FE7-9090-CE7D57E5A88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05" t="11836" r="9169" b="11091"/>
          <a:stretch/>
        </p:blipFill>
        <p:spPr>
          <a:xfrm>
            <a:off x="912393" y="533400"/>
            <a:ext cx="2277534" cy="1337733"/>
          </a:xfrm>
          <a:prstGeom prst="rect">
            <a:avLst/>
          </a:prstGeom>
        </p:spPr>
      </p:pic>
      <p:pic>
        <p:nvPicPr>
          <p:cNvPr id="27" name="Imagen 26">
            <a:extLst>
              <a:ext uri="{FF2B5EF4-FFF2-40B4-BE49-F238E27FC236}">
                <a16:creationId xmlns:a16="http://schemas.microsoft.com/office/drawing/2014/main" id="{6CD6000D-7ADF-4084-96CB-0C60BACEDF5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75" t="12098" r="10361" b="11359"/>
          <a:stretch/>
        </p:blipFill>
        <p:spPr>
          <a:xfrm>
            <a:off x="7289760" y="637114"/>
            <a:ext cx="1399620" cy="1312334"/>
          </a:xfrm>
          <a:prstGeom prst="rect">
            <a:avLst/>
          </a:prstGeom>
        </p:spPr>
      </p:pic>
      <p:pic>
        <p:nvPicPr>
          <p:cNvPr id="29" name="Imagen 28">
            <a:extLst>
              <a:ext uri="{FF2B5EF4-FFF2-40B4-BE49-F238E27FC236}">
                <a16:creationId xmlns:a16="http://schemas.microsoft.com/office/drawing/2014/main" id="{B0998A48-5C69-4926-A70F-E4BF46F6B14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28" t="12716" r="9907" b="10988"/>
          <a:stretch/>
        </p:blipFill>
        <p:spPr>
          <a:xfrm rot="16200000">
            <a:off x="4721239" y="62531"/>
            <a:ext cx="1247426" cy="2279469"/>
          </a:xfrm>
          <a:prstGeom prst="rect">
            <a:avLst/>
          </a:prstGeom>
        </p:spPr>
      </p:pic>
      <p:pic>
        <p:nvPicPr>
          <p:cNvPr id="31" name="Imagen 30">
            <a:extLst>
              <a:ext uri="{FF2B5EF4-FFF2-40B4-BE49-F238E27FC236}">
                <a16:creationId xmlns:a16="http://schemas.microsoft.com/office/drawing/2014/main" id="{2FC03802-6FB1-45D9-8CE6-0E6257B0442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23" t="12222" r="11739" b="11605"/>
          <a:stretch/>
        </p:blipFill>
        <p:spPr>
          <a:xfrm rot="16200000">
            <a:off x="1402834" y="2364394"/>
            <a:ext cx="1587724" cy="1718482"/>
          </a:xfrm>
          <a:prstGeom prst="rect">
            <a:avLst/>
          </a:prstGeom>
        </p:spPr>
      </p:pic>
      <p:pic>
        <p:nvPicPr>
          <p:cNvPr id="33" name="Imagen 32">
            <a:extLst>
              <a:ext uri="{FF2B5EF4-FFF2-40B4-BE49-F238E27FC236}">
                <a16:creationId xmlns:a16="http://schemas.microsoft.com/office/drawing/2014/main" id="{B919908D-9C19-4BAE-995E-ED0CC1EEF05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98" t="12098" r="10526" b="11359"/>
          <a:stretch/>
        </p:blipFill>
        <p:spPr>
          <a:xfrm rot="5400000">
            <a:off x="4531136" y="2262652"/>
            <a:ext cx="1845531" cy="2061570"/>
          </a:xfrm>
          <a:prstGeom prst="rect">
            <a:avLst/>
          </a:prstGeom>
        </p:spPr>
      </p:pic>
      <p:pic>
        <p:nvPicPr>
          <p:cNvPr id="37" name="Imagen 36">
            <a:extLst>
              <a:ext uri="{FF2B5EF4-FFF2-40B4-BE49-F238E27FC236}">
                <a16:creationId xmlns:a16="http://schemas.microsoft.com/office/drawing/2014/main" id="{BCAB5BB3-7832-46A5-AFF8-23DE1745CB7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88" t="12592" r="10863" b="11358"/>
          <a:stretch/>
        </p:blipFill>
        <p:spPr>
          <a:xfrm>
            <a:off x="4587728" y="4768363"/>
            <a:ext cx="2074373" cy="1696964"/>
          </a:xfrm>
          <a:prstGeom prst="rect">
            <a:avLst/>
          </a:prstGeom>
        </p:spPr>
      </p:pic>
      <p:pic>
        <p:nvPicPr>
          <p:cNvPr id="39" name="Imagen 38">
            <a:extLst>
              <a:ext uri="{FF2B5EF4-FFF2-40B4-BE49-F238E27FC236}">
                <a16:creationId xmlns:a16="http://schemas.microsoft.com/office/drawing/2014/main" id="{95BDE237-4C1F-461A-A9CA-A706396A6AC9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89" t="13087" r="10615" b="11727"/>
          <a:stretch/>
        </p:blipFill>
        <p:spPr>
          <a:xfrm>
            <a:off x="1337455" y="4819858"/>
            <a:ext cx="1976272" cy="1593973"/>
          </a:xfrm>
          <a:prstGeom prst="rect">
            <a:avLst/>
          </a:prstGeom>
        </p:spPr>
      </p:pic>
      <p:pic>
        <p:nvPicPr>
          <p:cNvPr id="41" name="Imagen 40">
            <a:extLst>
              <a:ext uri="{FF2B5EF4-FFF2-40B4-BE49-F238E27FC236}">
                <a16:creationId xmlns:a16="http://schemas.microsoft.com/office/drawing/2014/main" id="{8BFB9253-7F1A-4519-90C9-AAB5CCD74C2A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66" t="12222" r="11167" b="11852"/>
          <a:stretch/>
        </p:blipFill>
        <p:spPr>
          <a:xfrm rot="16200000">
            <a:off x="7895712" y="4455829"/>
            <a:ext cx="1500291" cy="2279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0131233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</TotalTime>
  <Words>34</Words>
  <Application>Microsoft Office PowerPoint</Application>
  <PresentationFormat>Panorámica</PresentationFormat>
  <Paragraphs>17</Paragraphs>
  <Slides>2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</vt:i4>
      </vt:variant>
    </vt:vector>
  </HeadingPairs>
  <TitlesOfParts>
    <vt:vector size="6" baseType="lpstr">
      <vt:lpstr>Arial</vt:lpstr>
      <vt:lpstr>Calibri</vt:lpstr>
      <vt:lpstr>Calibri Light</vt:lpstr>
      <vt:lpstr>Tema de Office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Gorka Perpina Martin</dc:creator>
  <cp:lastModifiedBy>Gorka Perpina Martin</cp:lastModifiedBy>
  <cp:revision>2</cp:revision>
  <dcterms:created xsi:type="dcterms:W3CDTF">2026-01-14T07:29:28Z</dcterms:created>
  <dcterms:modified xsi:type="dcterms:W3CDTF">2026-01-14T07:37:38Z</dcterms:modified>
</cp:coreProperties>
</file>