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orka Perpina Martin" userId="cfa1fc48-5a1d-4c0a-a14e-1e4b764ef588" providerId="ADAL" clId="{A88E52CB-5F24-47A7-8027-A773933087DE}"/>
    <pc:docChg chg="undo custSel modSld">
      <pc:chgData name="Gorka Perpina Martin" userId="cfa1fc48-5a1d-4c0a-a14e-1e4b764ef588" providerId="ADAL" clId="{A88E52CB-5F24-47A7-8027-A773933087DE}" dt="2026-01-14T11:12:43.428" v="8" actId="1076"/>
      <pc:docMkLst>
        <pc:docMk/>
      </pc:docMkLst>
      <pc:sldChg chg="modSp mod">
        <pc:chgData name="Gorka Perpina Martin" userId="cfa1fc48-5a1d-4c0a-a14e-1e4b764ef588" providerId="ADAL" clId="{A88E52CB-5F24-47A7-8027-A773933087DE}" dt="2026-01-14T11:12:43.428" v="8" actId="1076"/>
        <pc:sldMkLst>
          <pc:docMk/>
          <pc:sldMk cId="3012461126" sldId="256"/>
        </pc:sldMkLst>
        <pc:spChg chg="mod">
          <ac:chgData name="Gorka Perpina Martin" userId="cfa1fc48-5a1d-4c0a-a14e-1e4b764ef588" providerId="ADAL" clId="{A88E52CB-5F24-47A7-8027-A773933087DE}" dt="2026-01-14T11:12:28.789" v="4" actId="1076"/>
          <ac:spMkLst>
            <pc:docMk/>
            <pc:sldMk cId="3012461126" sldId="256"/>
            <ac:spMk id="16" creationId="{DB770453-B826-4B8D-A400-E571A898BC33}"/>
          </ac:spMkLst>
        </pc:spChg>
        <pc:spChg chg="mod">
          <ac:chgData name="Gorka Perpina Martin" userId="cfa1fc48-5a1d-4c0a-a14e-1e4b764ef588" providerId="ADAL" clId="{A88E52CB-5F24-47A7-8027-A773933087DE}" dt="2026-01-14T11:12:32.133" v="5" actId="1076"/>
          <ac:spMkLst>
            <pc:docMk/>
            <pc:sldMk cId="3012461126" sldId="256"/>
            <ac:spMk id="17" creationId="{216AF78E-08E1-409F-9478-4A2EBE5530D9}"/>
          </ac:spMkLst>
        </pc:spChg>
        <pc:spChg chg="mod">
          <ac:chgData name="Gorka Perpina Martin" userId="cfa1fc48-5a1d-4c0a-a14e-1e4b764ef588" providerId="ADAL" clId="{A88E52CB-5F24-47A7-8027-A773933087DE}" dt="2026-01-14T11:12:39.167" v="7" actId="1076"/>
          <ac:spMkLst>
            <pc:docMk/>
            <pc:sldMk cId="3012461126" sldId="256"/>
            <ac:spMk id="18" creationId="{4C72665D-BFAD-4A13-9D22-6F459E4E2FE7}"/>
          </ac:spMkLst>
        </pc:spChg>
        <pc:spChg chg="mod">
          <ac:chgData name="Gorka Perpina Martin" userId="cfa1fc48-5a1d-4c0a-a14e-1e4b764ef588" providerId="ADAL" clId="{A88E52CB-5F24-47A7-8027-A773933087DE}" dt="2026-01-14T11:12:39.167" v="7" actId="1076"/>
          <ac:spMkLst>
            <pc:docMk/>
            <pc:sldMk cId="3012461126" sldId="256"/>
            <ac:spMk id="19" creationId="{F1C4B9D8-3204-42B8-9148-EE920E433A91}"/>
          </ac:spMkLst>
        </pc:spChg>
        <pc:spChg chg="mod">
          <ac:chgData name="Gorka Perpina Martin" userId="cfa1fc48-5a1d-4c0a-a14e-1e4b764ef588" providerId="ADAL" clId="{A88E52CB-5F24-47A7-8027-A773933087DE}" dt="2026-01-14T11:12:43.428" v="8" actId="1076"/>
          <ac:spMkLst>
            <pc:docMk/>
            <pc:sldMk cId="3012461126" sldId="256"/>
            <ac:spMk id="20" creationId="{47BEE060-A736-4ADF-AC8E-34CC573DFDD7}"/>
          </ac:spMkLst>
        </pc:spChg>
        <pc:spChg chg="mod">
          <ac:chgData name="Gorka Perpina Martin" userId="cfa1fc48-5a1d-4c0a-a14e-1e4b764ef588" providerId="ADAL" clId="{A88E52CB-5F24-47A7-8027-A773933087DE}" dt="2026-01-14T11:12:43.428" v="8" actId="1076"/>
          <ac:spMkLst>
            <pc:docMk/>
            <pc:sldMk cId="3012461126" sldId="256"/>
            <ac:spMk id="21" creationId="{55EDB8D4-D2FC-4BD6-91A7-609D27B7AF2D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017BF7-98AA-4582-81D9-7E63D1B455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D9E351E-5977-4DF6-8148-9DCCFC2244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2987341-9F5F-4E51-8380-F77AA8CF8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5F446-4953-46C1-984F-85B12CF733EA}" type="datetimeFigureOut">
              <a:rPr lang="es-ES" smtClean="0"/>
              <a:t>14/01/2026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5242AF-23B5-4DE2-829A-1CA038B07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0902E04-96A4-49FB-8058-254676A69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8A8C1-69F6-47A6-9912-BF6277E5A1C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5932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FF2AC3-A7FD-4FB9-95E7-F80DA9710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D5B05E0-62B2-42AB-8694-D520DF1CE3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CDB5F53-133F-4C5D-8B56-48D49FE05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5F446-4953-46C1-984F-85B12CF733EA}" type="datetimeFigureOut">
              <a:rPr lang="es-ES" smtClean="0"/>
              <a:t>14/01/2026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A6B33D0-F17D-4C15-B748-2D4BF200A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6F100DD-2A0A-4780-AED3-A3510AEAA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8A8C1-69F6-47A6-9912-BF6277E5A1C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5916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5D651EB-30BC-4426-86FA-86C33628AB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4E2505E-905A-408E-82A4-E97BD33987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0B8EBED-6D32-499A-BF57-83BB248FA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5F446-4953-46C1-984F-85B12CF733EA}" type="datetimeFigureOut">
              <a:rPr lang="es-ES" smtClean="0"/>
              <a:t>14/01/2026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F33C77-D418-4F3A-A8B4-BE5E42FC5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43D146D-8325-4225-A95B-1BF95D557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8A8C1-69F6-47A6-9912-BF6277E5A1C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9612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95A07F-80D6-45FF-888B-45112CB1D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59F73B1-1CC2-43BF-84C6-AE8453189F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343E0E-0EB9-41DF-A2F6-B9267B6B3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5F446-4953-46C1-984F-85B12CF733EA}" type="datetimeFigureOut">
              <a:rPr lang="es-ES" smtClean="0"/>
              <a:t>14/01/2026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C4976DC-CDC7-478F-8EC5-5ECE6DBD1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2548898-E0A8-4BD1-AE4C-3BCBBB629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8A8C1-69F6-47A6-9912-BF6277E5A1C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1901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BB53CE-D475-47C7-A2B4-5FDD5E1F6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21D0367-1DD9-43A0-9B4E-F7C705A2EB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624C9A-725B-45BD-81D1-19851F63A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5F446-4953-46C1-984F-85B12CF733EA}" type="datetimeFigureOut">
              <a:rPr lang="es-ES" smtClean="0"/>
              <a:t>14/01/2026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4F80BEA-A3EE-4CA4-A0F6-25A201BC1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3F419BE-11DB-4B9F-8D72-A9FB387A0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8A8C1-69F6-47A6-9912-BF6277E5A1C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5233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995F88-275B-45CD-818C-9CE38407E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59E1B9B-F7F9-4B57-8597-4687FD105F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EF4FBAE-BC0B-4CE5-9530-42E372B2D6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5334F23-BB4B-4B76-A4FE-D87131814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5F446-4953-46C1-984F-85B12CF733EA}" type="datetimeFigureOut">
              <a:rPr lang="es-ES" smtClean="0"/>
              <a:t>14/01/2026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998A6A-AA73-4A16-8D1B-E3E3DB793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8910A28-3B22-46C7-AA50-A8113D9FF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8A8C1-69F6-47A6-9912-BF6277E5A1C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0901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171AA4-8DBB-4311-863B-837EED53A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079F9A-896F-41BF-A9F9-DF2B994765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D5B8865-90CA-42D7-9F18-D38DF0241D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EBDD52E-3530-47FF-8D93-3A4A87CDAC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EFC47D7-D152-408A-9AFB-597B4E4737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4C32D74-BA4E-42A7-9A05-E4DB18BF2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5F446-4953-46C1-984F-85B12CF733EA}" type="datetimeFigureOut">
              <a:rPr lang="es-ES" smtClean="0"/>
              <a:t>14/01/2026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CDF0682-D942-4310-BAA0-C5B323E60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F3F09D5-62A1-4AA1-BA5B-4BC4E5FA4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8A8C1-69F6-47A6-9912-BF6277E5A1C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1787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0BBCF3-8E94-40E1-8B87-ED91D42EE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C37A0C7-7B26-4A84-9C32-887964327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5F446-4953-46C1-984F-85B12CF733EA}" type="datetimeFigureOut">
              <a:rPr lang="es-ES" smtClean="0"/>
              <a:t>14/01/2026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30D3C8A-025A-4824-9E1E-602447BF1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A221FA8-51CB-49F9-9B49-166487AED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8A8C1-69F6-47A6-9912-BF6277E5A1C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4655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CC4C7B4-2BDE-413E-9A11-F15BF8BA1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5F446-4953-46C1-984F-85B12CF733EA}" type="datetimeFigureOut">
              <a:rPr lang="es-ES" smtClean="0"/>
              <a:t>14/01/2026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DEFD8E4-33BF-4F96-9FCB-D468AC6B5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5CEE16C-9AFD-444B-A1AC-0892B0C8C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8A8C1-69F6-47A6-9912-BF6277E5A1C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3981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489F62-F640-4FCC-AE26-82ECDF726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D9925A5-286F-4E94-9AFA-8D62CE676F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34CD490-85FA-4FDD-9ECD-4DF42CE5D6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4E1BC6B-6F62-45C7-A8E1-8FDA3D703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5F446-4953-46C1-984F-85B12CF733EA}" type="datetimeFigureOut">
              <a:rPr lang="es-ES" smtClean="0"/>
              <a:t>14/01/2026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A58449A-FF2F-4A7F-AE93-D4B4A1723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90DBBDD-9CA3-4B2B-A419-E07C4AB83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8A8C1-69F6-47A6-9912-BF6277E5A1C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9794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2E8D2F-E041-4048-AFE4-63D6F6223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B4F8922-D19F-47A5-8F66-0790B4C20C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9AE6A00-8316-4904-A90D-6D9C619637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6438523-8E28-48BA-ACAB-1D2A97225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5F446-4953-46C1-984F-85B12CF733EA}" type="datetimeFigureOut">
              <a:rPr lang="es-ES" smtClean="0"/>
              <a:t>14/01/2026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1B8130A-BC3B-497D-943F-48568FCB8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0C13685-1C3F-4E65-B10E-166DE0FE5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8A8C1-69F6-47A6-9912-BF6277E5A1C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8563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271F44E-60B8-474B-8ACF-44B524F70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4337DF9-0663-4C43-8178-E7DCBE82A4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2774485-C6EA-48A1-A83E-DDC32FE17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C5F446-4953-46C1-984F-85B12CF733EA}" type="datetimeFigureOut">
              <a:rPr lang="es-ES" smtClean="0"/>
              <a:t>14/01/2026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31E3859-9298-4219-9951-099A3B4D5B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CA89A30-6846-4039-9273-153802BB37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78A8C1-69F6-47A6-9912-BF6277E5A1C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0560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7" Type="http://schemas.openxmlformats.org/officeDocument/2006/relationships/image" Target="../media/image6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tiff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1E20B61-5C79-4AB6-8639-E96779137C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514" y="637734"/>
            <a:ext cx="1834485" cy="253153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7FC2393-4E28-4C3D-932F-A02C40E41F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170" y="637733"/>
            <a:ext cx="1834485" cy="253153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E248895-176D-4839-8CA1-9981671131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2569" y="735100"/>
            <a:ext cx="1756704" cy="2424198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F15B1F1C-C055-4319-97D7-7CFDBFEDEC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437" y="694268"/>
            <a:ext cx="1756704" cy="2424198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C3829554-0EC1-4D43-9A02-CB0D9F6172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991" y="3562866"/>
            <a:ext cx="1954302" cy="2652798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427C3264-C2DE-4FE2-96E2-12769538BC9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662" y="3587134"/>
            <a:ext cx="1954302" cy="2652798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DB770453-B826-4B8D-A400-E571A898BC33}"/>
              </a:ext>
            </a:extLst>
          </p:cNvPr>
          <p:cNvSpPr txBox="1"/>
          <p:nvPr/>
        </p:nvSpPr>
        <p:spPr>
          <a:xfrm>
            <a:off x="1393533" y="299365"/>
            <a:ext cx="13453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/>
              <a:t>Melón 100% riego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216AF78E-08E1-409F-9478-4A2EBE5530D9}"/>
              </a:ext>
            </a:extLst>
          </p:cNvPr>
          <p:cNvSpPr txBox="1"/>
          <p:nvPr/>
        </p:nvSpPr>
        <p:spPr>
          <a:xfrm>
            <a:off x="3332624" y="288496"/>
            <a:ext cx="12668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/>
              <a:t>Melón 50% riego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4C72665D-BFAD-4A13-9D22-6F459E4E2FE7}"/>
              </a:ext>
            </a:extLst>
          </p:cNvPr>
          <p:cNvSpPr txBox="1"/>
          <p:nvPr/>
        </p:nvSpPr>
        <p:spPr>
          <a:xfrm>
            <a:off x="7196347" y="353235"/>
            <a:ext cx="13733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/>
              <a:t>Pepino 100% riego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F1C4B9D8-3204-42B8-9148-EE920E433A91}"/>
              </a:ext>
            </a:extLst>
          </p:cNvPr>
          <p:cNvSpPr txBox="1"/>
          <p:nvPr/>
        </p:nvSpPr>
        <p:spPr>
          <a:xfrm>
            <a:off x="9033615" y="370168"/>
            <a:ext cx="12947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/>
              <a:t>Pepino 50% riego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47BEE060-A736-4ADF-AC8E-34CC573DFDD7}"/>
              </a:ext>
            </a:extLst>
          </p:cNvPr>
          <p:cNvSpPr txBox="1"/>
          <p:nvPr/>
        </p:nvSpPr>
        <p:spPr>
          <a:xfrm>
            <a:off x="3522723" y="3253933"/>
            <a:ext cx="13565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/>
              <a:t>Sandía 100% riego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55EDB8D4-D2FC-4BD6-91A7-609D27B7AF2D}"/>
              </a:ext>
            </a:extLst>
          </p:cNvPr>
          <p:cNvSpPr txBox="1"/>
          <p:nvPr/>
        </p:nvSpPr>
        <p:spPr>
          <a:xfrm>
            <a:off x="5359991" y="3270866"/>
            <a:ext cx="12780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/>
              <a:t>Sandía 50% riego</a:t>
            </a:r>
          </a:p>
        </p:txBody>
      </p:sp>
    </p:spTree>
    <p:extLst>
      <p:ext uri="{BB962C8B-B14F-4D97-AF65-F5344CB8AC3E}">
        <p14:creationId xmlns:p14="http://schemas.microsoft.com/office/powerpoint/2010/main" val="301246112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</Words>
  <Application>Microsoft Office PowerPoint</Application>
  <PresentationFormat>Panorámica</PresentationFormat>
  <Paragraphs>6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Gorka Perpina Martin</dc:creator>
  <cp:lastModifiedBy>Gorka Perpina Martin</cp:lastModifiedBy>
  <cp:revision>1</cp:revision>
  <dcterms:created xsi:type="dcterms:W3CDTF">2026-01-14T11:11:57Z</dcterms:created>
  <dcterms:modified xsi:type="dcterms:W3CDTF">2026-01-14T11:12:46Z</dcterms:modified>
</cp:coreProperties>
</file>