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2A3A4-208A-48CA-BA99-35BDE55E3E7B}" v="30" dt="2024-01-25T09:57:3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>
        <p:scale>
          <a:sx n="95" d="100"/>
          <a:sy n="95" d="100"/>
        </p:scale>
        <p:origin x="-58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RRUGA PEREZ" userId="S::anberpe3@upv.edu.es::875b6d92-925e-4eb9-8edc-d53059a23996" providerId="AD" clId="Web-{3672A3A4-208A-48CA-BA99-35BDE55E3E7B}"/>
    <pc:docChg chg="addSld delSld modSld addMainMaster delMainMaster">
      <pc:chgData name="ANDREA BERRUGA PEREZ" userId="S::anberpe3@upv.edu.es::875b6d92-925e-4eb9-8edc-d53059a23996" providerId="AD" clId="Web-{3672A3A4-208A-48CA-BA99-35BDE55E3E7B}" dt="2024-01-25T09:57:31.888" v="25"/>
      <pc:docMkLst>
        <pc:docMk/>
      </pc:docMkLst>
      <pc:sldChg chg="addSp delSp modSp del mod setBg modClrScheme chgLayout">
        <pc:chgData name="ANDREA BERRUGA PEREZ" userId="S::anberpe3@upv.edu.es::875b6d92-925e-4eb9-8edc-d53059a23996" providerId="AD" clId="Web-{3672A3A4-208A-48CA-BA99-35BDE55E3E7B}" dt="2024-01-25T09:57:10.262" v="21"/>
        <pc:sldMkLst>
          <pc:docMk/>
          <pc:sldMk cId="2406273178" sldId="256"/>
        </pc:sldMkLst>
        <pc:spChg chg="del">
          <ac:chgData name="ANDREA BERRUGA PEREZ" userId="S::anberpe3@upv.edu.es::875b6d92-925e-4eb9-8edc-d53059a23996" providerId="AD" clId="Web-{3672A3A4-208A-48CA-BA99-35BDE55E3E7B}" dt="2024-01-25T09:39:42.325" v="0"/>
          <ac:spMkLst>
            <pc:docMk/>
            <pc:sldMk cId="2406273178" sldId="256"/>
            <ac:spMk id="2" creationId="{00000000-0000-0000-0000-000000000000}"/>
          </ac:spMkLst>
        </pc:spChg>
        <pc:spChg chg="add">
          <ac:chgData name="ANDREA BERRUGA PEREZ" userId="S::anberpe3@upv.edu.es::875b6d92-925e-4eb9-8edc-d53059a23996" providerId="AD" clId="Web-{3672A3A4-208A-48CA-BA99-35BDE55E3E7B}" dt="2024-01-25T09:39:51.512" v="2"/>
          <ac:spMkLst>
            <pc:docMk/>
            <pc:sldMk cId="2406273178" sldId="256"/>
            <ac:spMk id="9" creationId="{1193773F-8E9F-4F3E-A7D2-0EBECA70A527}"/>
          </ac:spMkLst>
        </pc:spChg>
        <pc:picChg chg="del mod">
          <ac:chgData name="ANDREA BERRUGA PEREZ" userId="S::anberpe3@upv.edu.es::875b6d92-925e-4eb9-8edc-d53059a23996" providerId="AD" clId="Web-{3672A3A4-208A-48CA-BA99-35BDE55E3E7B}" dt="2024-01-25T09:39:57.044" v="3"/>
          <ac:picMkLst>
            <pc:docMk/>
            <pc:sldMk cId="2406273178" sldId="256"/>
            <ac:picMk id="4" creationId="{BB2267F2-5E11-7E91-85AE-89DAA2A40179}"/>
          </ac:picMkLst>
        </pc:picChg>
        <pc:picChg chg="add mod">
          <ac:chgData name="ANDREA BERRUGA PEREZ" userId="S::anberpe3@upv.edu.es::875b6d92-925e-4eb9-8edc-d53059a23996" providerId="AD" clId="Web-{3672A3A4-208A-48CA-BA99-35BDE55E3E7B}" dt="2024-01-25T09:57:01.262" v="17" actId="1076"/>
          <ac:picMkLst>
            <pc:docMk/>
            <pc:sldMk cId="2406273178" sldId="256"/>
            <ac:picMk id="5" creationId="{C548C576-31D8-40E0-A6A2-59CEECF7AC37}"/>
          </ac:picMkLst>
        </pc:picChg>
        <pc:picChg chg="add mod">
          <ac:chgData name="ANDREA BERRUGA PEREZ" userId="S::anberpe3@upv.edu.es::875b6d92-925e-4eb9-8edc-d53059a23996" providerId="AD" clId="Web-{3672A3A4-208A-48CA-BA99-35BDE55E3E7B}" dt="2024-01-25T09:40:41.623" v="10" actId="14100"/>
          <ac:picMkLst>
            <pc:docMk/>
            <pc:sldMk cId="2406273178" sldId="256"/>
            <ac:picMk id="6" creationId="{0074057A-9886-D820-AB33-6A7F83025D68}"/>
          </ac:picMkLst>
        </pc:picChg>
        <pc:picChg chg="add mod">
          <ac:chgData name="ANDREA BERRUGA PEREZ" userId="S::anberpe3@upv.edu.es::875b6d92-925e-4eb9-8edc-d53059a23996" providerId="AD" clId="Web-{3672A3A4-208A-48CA-BA99-35BDE55E3E7B}" dt="2024-01-25T09:57:06.168" v="19" actId="14100"/>
          <ac:picMkLst>
            <pc:docMk/>
            <pc:sldMk cId="2406273178" sldId="256"/>
            <ac:picMk id="7" creationId="{72A9B68B-2AF5-D5C3-8902-42E65DD97FF9}"/>
          </ac:picMkLst>
        </pc:picChg>
      </pc:sldChg>
      <pc:sldChg chg="addSp delSp modSp new mod setBg">
        <pc:chgData name="ANDREA BERRUGA PEREZ" userId="S::anberpe3@upv.edu.es::875b6d92-925e-4eb9-8edc-d53059a23996" providerId="AD" clId="Web-{3672A3A4-208A-48CA-BA99-35BDE55E3E7B}" dt="2024-01-25T09:57:31.888" v="25"/>
        <pc:sldMkLst>
          <pc:docMk/>
          <pc:sldMk cId="4200726431" sldId="257"/>
        </pc:sldMkLst>
        <pc:spChg chg="del">
          <ac:chgData name="ANDREA BERRUGA PEREZ" userId="S::anberpe3@upv.edu.es::875b6d92-925e-4eb9-8edc-d53059a23996" providerId="AD" clId="Web-{3672A3A4-208A-48CA-BA99-35BDE55E3E7B}" dt="2024-01-25T09:57:17.122" v="24"/>
          <ac:spMkLst>
            <pc:docMk/>
            <pc:sldMk cId="4200726431" sldId="257"/>
            <ac:spMk id="2" creationId="{A13D0EA5-DDB7-EEAD-888E-F5BD74AB3C2F}"/>
          </ac:spMkLst>
        </pc:spChg>
        <pc:spChg chg="del">
          <ac:chgData name="ANDREA BERRUGA PEREZ" userId="S::anberpe3@upv.edu.es::875b6d92-925e-4eb9-8edc-d53059a23996" providerId="AD" clId="Web-{3672A3A4-208A-48CA-BA99-35BDE55E3E7B}" dt="2024-01-25T09:57:15.544" v="23"/>
          <ac:spMkLst>
            <pc:docMk/>
            <pc:sldMk cId="4200726431" sldId="257"/>
            <ac:spMk id="3" creationId="{C8D79E37-91B3-486B-2FB1-67A46090E395}"/>
          </ac:spMkLst>
        </pc:spChg>
        <pc:picChg chg="add mod">
          <ac:chgData name="ANDREA BERRUGA PEREZ" userId="S::anberpe3@upv.edu.es::875b6d92-925e-4eb9-8edc-d53059a23996" providerId="AD" clId="Web-{3672A3A4-208A-48CA-BA99-35BDE55E3E7B}" dt="2024-01-25T09:57:31.888" v="25"/>
          <ac:picMkLst>
            <pc:docMk/>
            <pc:sldMk cId="4200726431" sldId="257"/>
            <ac:picMk id="4" creationId="{84D6B047-3199-EEAA-EC1F-211CF7AF56B3}"/>
          </ac:picMkLst>
        </pc:picChg>
      </pc:sldChg>
      <pc:sldMasterChg chg="del delSldLayout">
        <pc:chgData name="ANDREA BERRUGA PEREZ" userId="S::anberpe3@upv.edu.es::875b6d92-925e-4eb9-8edc-d53059a23996" providerId="AD" clId="Web-{3672A3A4-208A-48CA-BA99-35BDE55E3E7B}" dt="2024-01-25T09:39:51.512" v="2"/>
        <pc:sldMasterMkLst>
          <pc:docMk/>
          <pc:sldMasterMk cId="2933118997" sldId="2147483648"/>
        </pc:sldMasterMkLst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replId addSldLayout">
        <pc:chgData name="ANDREA BERRUGA PEREZ" userId="S::anberpe3@upv.edu.es::875b6d92-925e-4eb9-8edc-d53059a23996" providerId="AD" clId="Web-{3672A3A4-208A-48CA-BA99-35BDE55E3E7B}" dt="2024-01-25T09:39:51.512" v="2"/>
        <pc:sldMasterMkLst>
          <pc:docMk/>
          <pc:sldMasterMk cId="445402922" sldId="2147483660"/>
        </pc:sldMasterMkLst>
        <pc:sldLayoutChg chg="ad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1013907347" sldId="2147483661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1175196954" sldId="2147483662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202610391" sldId="2147483663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1321569134" sldId="2147483664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3595386672" sldId="2147483665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3508763835" sldId="2147483666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3376164088" sldId="2147483667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921648691" sldId="2147483668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1243165527" sldId="2147483669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2032622789" sldId="2147483670"/>
          </pc:sldLayoutMkLst>
        </pc:sldLayoutChg>
        <pc:sldLayoutChg chg="add replId">
          <pc:chgData name="ANDREA BERRUGA PEREZ" userId="S::anberpe3@upv.edu.es::875b6d92-925e-4eb9-8edc-d53059a23996" providerId="AD" clId="Web-{3672A3A4-208A-48CA-BA99-35BDE55E3E7B}" dt="2024-01-25T09:39:51.512" v="2"/>
          <pc:sldLayoutMkLst>
            <pc:docMk/>
            <pc:sldMasterMk cId="445402922" sldId="2147483660"/>
            <pc:sldLayoutMk cId="3695918517" sldId="2147483671"/>
          </pc:sldLayoutMkLst>
        </pc:sldLayoutChg>
      </pc:sldMasterChg>
    </pc:docChg>
  </pc:docChgLst>
  <pc:docChgLst>
    <pc:chgData clId="Web-{3672A3A4-208A-48CA-BA99-35BDE55E3E7B}"/>
    <pc:docChg chg="modSld">
      <pc:chgData name="" userId="" providerId="" clId="Web-{3672A3A4-208A-48CA-BA99-35BDE55E3E7B}" dt="2024-01-25T09:39:40.590" v="1"/>
      <pc:docMkLst>
        <pc:docMk/>
      </pc:docMkLst>
      <pc:sldChg chg="addSp delSp modSp">
        <pc:chgData name="" userId="" providerId="" clId="Web-{3672A3A4-208A-48CA-BA99-35BDE55E3E7B}" dt="2024-01-25T09:39:40.590" v="1"/>
        <pc:sldMkLst>
          <pc:docMk/>
          <pc:sldMk cId="2406273178" sldId="256"/>
        </pc:sldMkLst>
        <pc:spChg chg="del">
          <ac:chgData name="" userId="" providerId="" clId="Web-{3672A3A4-208A-48CA-BA99-35BDE55E3E7B}" dt="2024-01-25T09:39:40.590" v="1"/>
          <ac:spMkLst>
            <pc:docMk/>
            <pc:sldMk cId="2406273178" sldId="256"/>
            <ac:spMk id="3" creationId="{00000000-0000-0000-0000-000000000000}"/>
          </ac:spMkLst>
        </pc:spChg>
        <pc:picChg chg="add mod">
          <ac:chgData name="" userId="" providerId="" clId="Web-{3672A3A4-208A-48CA-BA99-35BDE55E3E7B}" dt="2024-01-25T09:39:37.153" v="0"/>
          <ac:picMkLst>
            <pc:docMk/>
            <pc:sldMk cId="2406273178" sldId="256"/>
            <ac:picMk id="4" creationId="{BB2267F2-5E11-7E91-85AE-89DAA2A401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xmlns="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xmlns="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xmlns="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91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0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2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xmlns="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xmlns="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xmlns="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xmlns="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xmlns="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xmlns="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1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C89B2F1-1E32-44DB-B50E-BEA1896CAD8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6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0E80DA6-B971-46B7-B0D3-8581AE0B6AC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84D6B047-3199-EEAA-EC1F-211CF7AF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115"/>
            <a:ext cx="12192000" cy="590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26431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FrostyVTI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Carmen</cp:lastModifiedBy>
  <cp:revision>21</cp:revision>
  <dcterms:created xsi:type="dcterms:W3CDTF">2024-01-25T09:39:27Z</dcterms:created>
  <dcterms:modified xsi:type="dcterms:W3CDTF">2024-02-08T11:25:16Z</dcterms:modified>
</cp:coreProperties>
</file>